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11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382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833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0358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388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9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2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649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82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161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464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62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700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050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69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426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53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021C2-A88B-422C-83C7-96CF61FCE852}" type="datetimeFigureOut">
              <a:rPr lang="en-US" smtClean="0"/>
              <a:t>28/08/2014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D30CA-4D7F-4CDE-A601-9167101B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835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Red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color of course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223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Where does red come from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doesn't come from anywhere they first made red when they had an idea to turn blood into a color and that’s how they made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485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red special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the color of happiness in </a:t>
            </a:r>
            <a:r>
              <a:rPr lang="en-US" dirty="0" err="1" smtClean="0"/>
              <a:t>aisa</a:t>
            </a:r>
            <a:r>
              <a:rPr lang="en-US" dirty="0" smtClean="0"/>
              <a:t>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533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 red gon</a:t>
            </a:r>
            <a:r>
              <a:rPr lang="en-US" dirty="0" smtClean="0"/>
              <a:t>e Hollywood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 it has it has made a movie and is very popular to cultures in Asia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057" y="2759221"/>
            <a:ext cx="2524258" cy="367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652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red next to in the color wheel 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51533" y="2336873"/>
            <a:ext cx="9613861" cy="3599316"/>
          </a:xfrm>
        </p:spPr>
        <p:txBody>
          <a:bodyPr/>
          <a:lstStyle/>
          <a:p>
            <a:r>
              <a:rPr lang="en-US" dirty="0" smtClean="0"/>
              <a:t>It is next to orange as you can see here.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5790" y="2949967"/>
            <a:ext cx="2986222" cy="298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900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red my favorite color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my favorite color because of the shade and texture of how it blends with other colors.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90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hope red is now your </a:t>
            </a:r>
            <a:r>
              <a:rPr lang="en-US" smtClean="0"/>
              <a:t>favorite color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305585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132</Words>
  <Application>Microsoft Office PowerPoint</Application>
  <PresentationFormat>Widescreen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Trebuchet MS</vt:lpstr>
      <vt:lpstr>Berlin</vt:lpstr>
      <vt:lpstr>Red </vt:lpstr>
      <vt:lpstr> Where does red come from ?</vt:lpstr>
      <vt:lpstr>Where is red special ?</vt:lpstr>
      <vt:lpstr>Has red gone Hollywood ?</vt:lpstr>
      <vt:lpstr>What is red next to in the color wheel ?</vt:lpstr>
      <vt:lpstr>How is red my favorite color ?</vt:lpstr>
      <vt:lpstr>THE END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 </dc:title>
  <dc:creator>Craig Wilson</dc:creator>
  <cp:lastModifiedBy>Craig Wilson</cp:lastModifiedBy>
  <cp:revision>2</cp:revision>
  <dcterms:created xsi:type="dcterms:W3CDTF">2014-08-27T07:03:51Z</dcterms:created>
  <dcterms:modified xsi:type="dcterms:W3CDTF">2014-08-28T07:23:24Z</dcterms:modified>
</cp:coreProperties>
</file>